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8288000" cy="10287000"/>
  <p:notesSz cx="6858000" cy="9144000"/>
  <p:embeddedFontLst>
    <p:embeddedFont>
      <p:font typeface="Bahnschrift SemiBold Condensed" panose="020B0502040204020203" pitchFamily="34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et Dabhi" initials="JD" lastIdx="1" clrIdx="0">
    <p:extLst>
      <p:ext uri="{19B8F6BF-5375-455C-9EA6-DF929625EA0E}">
        <p15:presenceInfo xmlns:p15="http://schemas.microsoft.com/office/powerpoint/2012/main" userId="cca95ad44bf996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-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28T22:53:19.538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296425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968960" y="80264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734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2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72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29737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dirty="0"/>
              <a:t>                       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533A6E-37EC-D303-A1B6-0DA69286364E}"/>
              </a:ext>
            </a:extLst>
          </p:cNvPr>
          <p:cNvSpPr txBox="1"/>
          <p:nvPr/>
        </p:nvSpPr>
        <p:spPr>
          <a:xfrm>
            <a:off x="8719949" y="2125363"/>
            <a:ext cx="7254833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Social Buzz is a fastest growing technology unicorn,</a:t>
            </a:r>
          </a:p>
          <a:p>
            <a:r>
              <a:rPr lang="en-IN" sz="3200" b="1" dirty="0"/>
              <a:t>Client need to insights of data and proper analysis for taking a accurate decision for company.</a:t>
            </a:r>
          </a:p>
          <a:p>
            <a:r>
              <a:rPr lang="en-IN" sz="3200" b="1" dirty="0"/>
              <a:t>Accenture has taken the task and will providing the data analysis.</a:t>
            </a:r>
          </a:p>
          <a:p>
            <a:r>
              <a:rPr lang="en-IN" sz="3200" b="1" dirty="0"/>
              <a:t>There are three major task:</a:t>
            </a:r>
          </a:p>
          <a:p>
            <a:r>
              <a:rPr lang="en-IN" sz="3200" b="1" dirty="0"/>
              <a:t>1)An audit of their big data practice.</a:t>
            </a:r>
          </a:p>
          <a:p>
            <a:r>
              <a:rPr lang="en-IN" sz="3200" b="1" dirty="0"/>
              <a:t>2)Recommendation for successful IPO.</a:t>
            </a:r>
          </a:p>
          <a:p>
            <a:r>
              <a:rPr lang="en-IN" sz="3200" b="1" dirty="0"/>
              <a:t>3)Analysis the data and find the top 5 categories content.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11260" y="18176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08E45A-4F23-4D21-3E11-9234D6E0F4BF}"/>
              </a:ext>
            </a:extLst>
          </p:cNvPr>
          <p:cNvSpPr txBox="1"/>
          <p:nvPr/>
        </p:nvSpPr>
        <p:spPr>
          <a:xfrm>
            <a:off x="2828211" y="5143500"/>
            <a:ext cx="60742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Over 100000 posts per day.</a:t>
            </a:r>
          </a:p>
          <a:p>
            <a:r>
              <a:rPr lang="en-IN" sz="4400" dirty="0"/>
              <a:t>36,500,000 piece of content every year.</a:t>
            </a:r>
          </a:p>
          <a:p>
            <a:r>
              <a:rPr lang="en-IN" sz="4400" dirty="0"/>
              <a:t>Analysis to find the most popular categories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2040980" y="1041609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1EDC08-6885-AAB6-DCA0-EA7C9E9B4A0F}"/>
              </a:ext>
            </a:extLst>
          </p:cNvPr>
          <p:cNvSpPr txBox="1"/>
          <p:nvPr/>
        </p:nvSpPr>
        <p:spPr>
          <a:xfrm>
            <a:off x="3896989" y="1493095"/>
            <a:ext cx="324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Data Understanding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1E0D8F-A204-570E-C44C-A6B8CD854587}"/>
              </a:ext>
            </a:extLst>
          </p:cNvPr>
          <p:cNvSpPr txBox="1"/>
          <p:nvPr/>
        </p:nvSpPr>
        <p:spPr>
          <a:xfrm>
            <a:off x="5876030" y="3008923"/>
            <a:ext cx="2358001" cy="543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Data cleaning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D04FB6-CBAB-01C8-CBCB-946925A5DA31}"/>
              </a:ext>
            </a:extLst>
          </p:cNvPr>
          <p:cNvSpPr txBox="1"/>
          <p:nvPr/>
        </p:nvSpPr>
        <p:spPr>
          <a:xfrm>
            <a:off x="7626237" y="4605252"/>
            <a:ext cx="2736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Data  Modelling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C844DD-8AE3-0784-1D9F-41E30A6BAB4D}"/>
              </a:ext>
            </a:extLst>
          </p:cNvPr>
          <p:cNvSpPr txBox="1"/>
          <p:nvPr/>
        </p:nvSpPr>
        <p:spPr>
          <a:xfrm>
            <a:off x="9534374" y="6204766"/>
            <a:ext cx="2429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Data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5E3DD1-B810-DCE2-A6D8-167857370094}"/>
              </a:ext>
            </a:extLst>
          </p:cNvPr>
          <p:cNvSpPr txBox="1"/>
          <p:nvPr/>
        </p:nvSpPr>
        <p:spPr>
          <a:xfrm>
            <a:off x="11429002" y="8037333"/>
            <a:ext cx="2859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90769" y="5792904"/>
            <a:ext cx="5290990" cy="15696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54894" y="5753100"/>
            <a:ext cx="5576510" cy="16543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02D93E-07B8-0A18-B5A3-354AA66AD1B2}"/>
              </a:ext>
            </a:extLst>
          </p:cNvPr>
          <p:cNvSpPr txBox="1"/>
          <p:nvPr/>
        </p:nvSpPr>
        <p:spPr>
          <a:xfrm>
            <a:off x="5045776" y="1181100"/>
            <a:ext cx="80359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Insights from the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2CC41-A5C8-FB5D-57D0-8CD8A04E5488}"/>
              </a:ext>
            </a:extLst>
          </p:cNvPr>
          <p:cNvSpPr txBox="1"/>
          <p:nvPr/>
        </p:nvSpPr>
        <p:spPr>
          <a:xfrm>
            <a:off x="3031258" y="4170024"/>
            <a:ext cx="2918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Bahnschrift SemiBold Condensed" panose="020B0502040204020203" pitchFamily="34" charset="0"/>
              </a:rPr>
              <a:t>16 unique 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24979-69BF-DCC2-E7D5-6AFA3EFBE618}"/>
              </a:ext>
            </a:extLst>
          </p:cNvPr>
          <p:cNvSpPr txBox="1"/>
          <p:nvPr/>
        </p:nvSpPr>
        <p:spPr>
          <a:xfrm>
            <a:off x="13081743" y="3612590"/>
            <a:ext cx="2918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Bahnschrift SemiBold Condensed" panose="020B0502040204020203" pitchFamily="34" charset="0"/>
              </a:rPr>
              <a:t>Healthy Eating is top most category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5E3A699-BADB-3ABE-BE46-D4DDB743D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116" y="1562100"/>
            <a:ext cx="15084872" cy="746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332259" y="148540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1FB6FE8-7FFC-AED7-8215-45104B023E7E}"/>
              </a:ext>
            </a:extLst>
          </p:cNvPr>
          <p:cNvSpPr txBox="1"/>
          <p:nvPr/>
        </p:nvSpPr>
        <p:spPr>
          <a:xfrm>
            <a:off x="10885492" y="1391897"/>
            <a:ext cx="7220234" cy="834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Social Buzz data analysis</a:t>
            </a:r>
          </a:p>
          <a:p>
            <a:r>
              <a:rPr lang="en-IN" sz="4000" dirty="0"/>
              <a:t>Top 5 categories:</a:t>
            </a:r>
          </a:p>
          <a:p>
            <a:r>
              <a:rPr lang="en-IN" sz="4000" dirty="0"/>
              <a:t>1)Studying</a:t>
            </a:r>
          </a:p>
          <a:p>
            <a:r>
              <a:rPr lang="en-IN" sz="4000" dirty="0"/>
              <a:t>2)Healthy Eating</a:t>
            </a:r>
          </a:p>
          <a:p>
            <a:r>
              <a:rPr lang="en-IN" sz="4000" dirty="0"/>
              <a:t>3)Technology</a:t>
            </a:r>
          </a:p>
          <a:p>
            <a:r>
              <a:rPr lang="en-IN" sz="4000" dirty="0"/>
              <a:t>4)Food</a:t>
            </a:r>
          </a:p>
          <a:p>
            <a:r>
              <a:rPr lang="en-IN" sz="4000" dirty="0"/>
              <a:t>5)Eating</a:t>
            </a:r>
          </a:p>
          <a:p>
            <a:r>
              <a:rPr lang="en-IN" sz="4000" dirty="0"/>
              <a:t>Insights: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/>
              <a:t>Photos are posted most on social buzz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/>
              <a:t>Studying and Healthy Eating top categories it means people like the content about studying and they also care about health.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226</Words>
  <Application>Microsoft Office PowerPoint</Application>
  <PresentationFormat>Custom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Bahnschrift SemiBold Condensed</vt:lpstr>
      <vt:lpstr>Graphik Regular</vt:lpstr>
      <vt:lpstr>Arial</vt:lpstr>
      <vt:lpstr>Clear Sans Regular Bold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Jeet Dabhi</cp:lastModifiedBy>
  <cp:revision>10</cp:revision>
  <dcterms:created xsi:type="dcterms:W3CDTF">2006-08-16T00:00:00Z</dcterms:created>
  <dcterms:modified xsi:type="dcterms:W3CDTF">2023-05-28T17:41:10Z</dcterms:modified>
  <dc:identifier>DAEhDyfaYKE</dc:identifier>
</cp:coreProperties>
</file>